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58" r:id="rId13"/>
  </p:sldIdLst>
  <p:sldSz cx="12192000" cy="685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333" autoAdjust="0"/>
  </p:normalViewPr>
  <p:slideViewPr>
    <p:cSldViewPr snapToGrid="0">
      <p:cViewPr varScale="1">
        <p:scale>
          <a:sx n="114" d="100"/>
          <a:sy n="114" d="100"/>
        </p:scale>
        <p:origin x="5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2A395-C203-40F5-8B81-E02A6AEBC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67100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3FBA4-0974-4510-8B76-551AC4017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88334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135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２０１９年８月７日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704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3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8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526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651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63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358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136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95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71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2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6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4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80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4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82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4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6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17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>
                <a:latin typeface="+mj-ea"/>
              </a:rPr>
              <a:t>2020</a:t>
            </a:r>
            <a:r>
              <a:rPr kumimoji="1" lang="en-US" altLang="ja-JP" dirty="0"/>
              <a:t> </a:t>
            </a:r>
            <a:r>
              <a:rPr lang="ja-JP" altLang="en-US" dirty="0"/>
              <a:t>ＰＰ</a:t>
            </a:r>
            <a:r>
              <a:rPr kumimoji="1" lang="ja-JP" altLang="en-US" dirty="0"/>
              <a:t>講習会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（操作用）</a:t>
            </a:r>
          </a:p>
        </p:txBody>
      </p:sp>
    </p:spTree>
    <p:extLst>
      <p:ext uri="{BB962C8B-B14F-4D97-AF65-F5344CB8AC3E}">
        <p14:creationId xmlns:p14="http://schemas.microsoft.com/office/powerpoint/2010/main" val="1804044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7320055" cy="764177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4800" dirty="0"/>
              <a:t>４</a:t>
            </a:r>
            <a:r>
              <a:rPr kumimoji="1" lang="ja-JP" altLang="en-US" sz="4800" dirty="0"/>
              <a:t>．画面上で線を引く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66745" y="4362990"/>
            <a:ext cx="9788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Ｃｔｒｌキー　＋　Ｐ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66745" y="1639837"/>
            <a:ext cx="97889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○：画面左下のツールバーの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キー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をクリックし、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  ペンまたは蛍光ペンを選択する</a:t>
            </a:r>
          </a:p>
        </p:txBody>
      </p:sp>
      <p:sp>
        <p:nvSpPr>
          <p:cNvPr id="8" name="フリーフォーム 7"/>
          <p:cNvSpPr/>
          <p:nvPr/>
        </p:nvSpPr>
        <p:spPr>
          <a:xfrm>
            <a:off x="3396344" y="2358910"/>
            <a:ext cx="757646" cy="729404"/>
          </a:xfrm>
          <a:custGeom>
            <a:avLst/>
            <a:gdLst>
              <a:gd name="connsiteX0" fmla="*/ 197171 w 757646"/>
              <a:gd name="connsiteY0" fmla="*/ 391042 h 729404"/>
              <a:gd name="connsiteX1" fmla="*/ 186387 w 757646"/>
              <a:gd name="connsiteY1" fmla="*/ 616824 h 729404"/>
              <a:gd name="connsiteX2" fmla="*/ 402392 w 757646"/>
              <a:gd name="connsiteY2" fmla="*/ 550221 h 729404"/>
              <a:gd name="connsiteX3" fmla="*/ 467215 w 757646"/>
              <a:gd name="connsiteY3" fmla="*/ 70979 h 729404"/>
              <a:gd name="connsiteX4" fmla="*/ 227777 w 757646"/>
              <a:gd name="connsiteY4" fmla="*/ 368324 h 729404"/>
              <a:gd name="connsiteX5" fmla="*/ 412232 w 757646"/>
              <a:gd name="connsiteY5" fmla="*/ 516857 h 729404"/>
              <a:gd name="connsiteX6" fmla="*/ 651670 w 757646"/>
              <a:gd name="connsiteY6" fmla="*/ 219512 h 729404"/>
              <a:gd name="connsiteX7" fmla="*/ 378823 w 757646"/>
              <a:gd name="connsiteY7" fmla="*/ 0 h 729404"/>
              <a:gd name="connsiteX8" fmla="*/ 757646 w 757646"/>
              <a:gd name="connsiteY8" fmla="*/ 364702 h 729404"/>
              <a:gd name="connsiteX9" fmla="*/ 378823 w 757646"/>
              <a:gd name="connsiteY9" fmla="*/ 729404 h 729404"/>
              <a:gd name="connsiteX10" fmla="*/ 0 w 757646"/>
              <a:gd name="connsiteY10" fmla="*/ 364702 h 729404"/>
              <a:gd name="connsiteX11" fmla="*/ 378823 w 757646"/>
              <a:gd name="connsiteY11" fmla="*/ 0 h 72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7646" h="729404">
                <a:moveTo>
                  <a:pt x="197171" y="391042"/>
                </a:moveTo>
                <a:lnTo>
                  <a:pt x="186387" y="616824"/>
                </a:lnTo>
                <a:lnTo>
                  <a:pt x="402392" y="550221"/>
                </a:lnTo>
                <a:close/>
                <a:moveTo>
                  <a:pt x="467215" y="70979"/>
                </a:moveTo>
                <a:lnTo>
                  <a:pt x="227777" y="368324"/>
                </a:lnTo>
                <a:lnTo>
                  <a:pt x="412232" y="516857"/>
                </a:lnTo>
                <a:lnTo>
                  <a:pt x="651670" y="219512"/>
                </a:lnTo>
                <a:close/>
                <a:moveTo>
                  <a:pt x="378823" y="0"/>
                </a:moveTo>
                <a:cubicBezTo>
                  <a:pt x="588041" y="0"/>
                  <a:pt x="757646" y="163283"/>
                  <a:pt x="757646" y="364702"/>
                </a:cubicBezTo>
                <a:cubicBezTo>
                  <a:pt x="757646" y="566121"/>
                  <a:pt x="588041" y="729404"/>
                  <a:pt x="378823" y="729404"/>
                </a:cubicBezTo>
                <a:cubicBezTo>
                  <a:pt x="169605" y="729404"/>
                  <a:pt x="0" y="566121"/>
                  <a:pt x="0" y="364702"/>
                </a:cubicBezTo>
                <a:cubicBezTo>
                  <a:pt x="0" y="163283"/>
                  <a:pt x="169605" y="0"/>
                  <a:pt x="378823" y="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804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7320055" cy="764177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4800" dirty="0"/>
              <a:t>４</a:t>
            </a:r>
            <a:r>
              <a:rPr kumimoji="1" lang="ja-JP" altLang="en-US" sz="4800" dirty="0"/>
              <a:t>．画面上で線を引く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66745" y="4362990"/>
            <a:ext cx="9788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Ｃｔｒｌキー　＋　Ｅ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66745" y="1639837"/>
            <a:ext cx="97889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○：画面左下のツールバーの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キー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をクリックし、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消しゴムを選択する</a:t>
            </a:r>
          </a:p>
        </p:txBody>
      </p:sp>
      <p:sp>
        <p:nvSpPr>
          <p:cNvPr id="8" name="フリーフォーム 7"/>
          <p:cNvSpPr/>
          <p:nvPr/>
        </p:nvSpPr>
        <p:spPr>
          <a:xfrm>
            <a:off x="3396344" y="2358910"/>
            <a:ext cx="757646" cy="729404"/>
          </a:xfrm>
          <a:custGeom>
            <a:avLst/>
            <a:gdLst>
              <a:gd name="connsiteX0" fmla="*/ 197171 w 757646"/>
              <a:gd name="connsiteY0" fmla="*/ 391042 h 729404"/>
              <a:gd name="connsiteX1" fmla="*/ 186387 w 757646"/>
              <a:gd name="connsiteY1" fmla="*/ 616824 h 729404"/>
              <a:gd name="connsiteX2" fmla="*/ 402392 w 757646"/>
              <a:gd name="connsiteY2" fmla="*/ 550221 h 729404"/>
              <a:gd name="connsiteX3" fmla="*/ 467215 w 757646"/>
              <a:gd name="connsiteY3" fmla="*/ 70979 h 729404"/>
              <a:gd name="connsiteX4" fmla="*/ 227777 w 757646"/>
              <a:gd name="connsiteY4" fmla="*/ 368324 h 729404"/>
              <a:gd name="connsiteX5" fmla="*/ 412232 w 757646"/>
              <a:gd name="connsiteY5" fmla="*/ 516857 h 729404"/>
              <a:gd name="connsiteX6" fmla="*/ 651670 w 757646"/>
              <a:gd name="connsiteY6" fmla="*/ 219512 h 729404"/>
              <a:gd name="connsiteX7" fmla="*/ 378823 w 757646"/>
              <a:gd name="connsiteY7" fmla="*/ 0 h 729404"/>
              <a:gd name="connsiteX8" fmla="*/ 757646 w 757646"/>
              <a:gd name="connsiteY8" fmla="*/ 364702 h 729404"/>
              <a:gd name="connsiteX9" fmla="*/ 378823 w 757646"/>
              <a:gd name="connsiteY9" fmla="*/ 729404 h 729404"/>
              <a:gd name="connsiteX10" fmla="*/ 0 w 757646"/>
              <a:gd name="connsiteY10" fmla="*/ 364702 h 729404"/>
              <a:gd name="connsiteX11" fmla="*/ 378823 w 757646"/>
              <a:gd name="connsiteY11" fmla="*/ 0 h 72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7646" h="729404">
                <a:moveTo>
                  <a:pt x="197171" y="391042"/>
                </a:moveTo>
                <a:lnTo>
                  <a:pt x="186387" y="616824"/>
                </a:lnTo>
                <a:lnTo>
                  <a:pt x="402392" y="550221"/>
                </a:lnTo>
                <a:close/>
                <a:moveTo>
                  <a:pt x="467215" y="70979"/>
                </a:moveTo>
                <a:lnTo>
                  <a:pt x="227777" y="368324"/>
                </a:lnTo>
                <a:lnTo>
                  <a:pt x="412232" y="516857"/>
                </a:lnTo>
                <a:lnTo>
                  <a:pt x="651670" y="219512"/>
                </a:lnTo>
                <a:close/>
                <a:moveTo>
                  <a:pt x="378823" y="0"/>
                </a:moveTo>
                <a:cubicBezTo>
                  <a:pt x="588041" y="0"/>
                  <a:pt x="757646" y="163283"/>
                  <a:pt x="757646" y="364702"/>
                </a:cubicBezTo>
                <a:cubicBezTo>
                  <a:pt x="757646" y="566121"/>
                  <a:pt x="588041" y="729404"/>
                  <a:pt x="378823" y="729404"/>
                </a:cubicBezTo>
                <a:cubicBezTo>
                  <a:pt x="169605" y="729404"/>
                  <a:pt x="0" y="566121"/>
                  <a:pt x="0" y="364702"/>
                </a:cubicBezTo>
                <a:cubicBezTo>
                  <a:pt x="0" y="163283"/>
                  <a:pt x="169605" y="0"/>
                  <a:pt x="378823" y="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54575" y="542109"/>
            <a:ext cx="9815060" cy="5440680"/>
          </a:xfrm>
        </p:spPr>
        <p:txBody>
          <a:bodyPr>
            <a:normAutofit/>
          </a:bodyPr>
          <a:lstStyle/>
          <a:p>
            <a:r>
              <a:rPr lang="ja-JP" altLang="en-US" sz="54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次</a:t>
            </a:r>
            <a:r>
              <a:rPr lang="ja-JP" alt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の時間は、</a:t>
            </a:r>
            <a:br>
              <a:rPr lang="en-US" altLang="ja-JP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ja-JP" alt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実際にスライドを</a:t>
            </a:r>
            <a:br>
              <a:rPr lang="en-US" altLang="ja-JP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ja-JP" alt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作成していきます。</a:t>
            </a:r>
            <a:endParaRPr kumimoji="1" lang="ja-JP" alt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432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6353403" cy="764177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4800" dirty="0"/>
              <a:t>１．スライドを進める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4311" y="3187336"/>
            <a:ext cx="9788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マウスの左側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をクリックする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4E449B-8342-48BD-9155-8BE1591D42EC}"/>
              </a:ext>
            </a:extLst>
          </p:cNvPr>
          <p:cNvSpPr txBox="1"/>
          <p:nvPr/>
        </p:nvSpPr>
        <p:spPr>
          <a:xfrm>
            <a:off x="2592198" y="1359017"/>
            <a:ext cx="5150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タブ：スライドショー　→　最初から</a:t>
            </a:r>
          </a:p>
        </p:txBody>
      </p:sp>
    </p:spTree>
    <p:extLst>
      <p:ext uri="{BB962C8B-B14F-4D97-AF65-F5344CB8AC3E}">
        <p14:creationId xmlns:p14="http://schemas.microsoft.com/office/powerpoint/2010/main" val="112576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6353403" cy="764177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4800" dirty="0"/>
              <a:t>１．スライドを進める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4311" y="3187336"/>
            <a:ext cx="9788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○：キーボードの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Ｅｎｔｅｒキー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</a:t>
            </a:r>
            <a:r>
              <a:rPr kumimoji="1" lang="en-US" altLang="ja-JP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or </a:t>
            </a:r>
            <a:r>
              <a:rPr kumimoji="1" lang="en-US" altLang="ja-JP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Space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キー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を押す</a:t>
            </a:r>
          </a:p>
        </p:txBody>
      </p:sp>
    </p:spTree>
    <p:extLst>
      <p:ext uri="{BB962C8B-B14F-4D97-AF65-F5344CB8AC3E}">
        <p14:creationId xmlns:p14="http://schemas.microsoft.com/office/powerpoint/2010/main" val="1878042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6353403" cy="764177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4800" dirty="0"/>
              <a:t>１．スライドを進める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4311" y="3187336"/>
            <a:ext cx="9788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○：キーボードの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→キー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を押す</a:t>
            </a:r>
          </a:p>
        </p:txBody>
      </p:sp>
    </p:spTree>
    <p:extLst>
      <p:ext uri="{BB962C8B-B14F-4D97-AF65-F5344CB8AC3E}">
        <p14:creationId xmlns:p14="http://schemas.microsoft.com/office/powerpoint/2010/main" val="275804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6353403" cy="764177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4800" dirty="0"/>
              <a:t>１．スライドを進める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4311" y="3187336"/>
            <a:ext cx="9788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○：画面左下のツールバーの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ボタン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をクリックする</a:t>
            </a:r>
          </a:p>
        </p:txBody>
      </p:sp>
      <p:sp>
        <p:nvSpPr>
          <p:cNvPr id="6" name="フリーフォーム 5"/>
          <p:cNvSpPr/>
          <p:nvPr/>
        </p:nvSpPr>
        <p:spPr>
          <a:xfrm>
            <a:off x="3448595" y="3920971"/>
            <a:ext cx="822960" cy="796836"/>
          </a:xfrm>
          <a:custGeom>
            <a:avLst/>
            <a:gdLst>
              <a:gd name="connsiteX0" fmla="*/ 216842 w 822960"/>
              <a:gd name="connsiteY0" fmla="*/ 110381 h 796836"/>
              <a:gd name="connsiteX1" fmla="*/ 216842 w 822960"/>
              <a:gd name="connsiteY1" fmla="*/ 686454 h 796836"/>
              <a:gd name="connsiteX2" fmla="*/ 770708 w 822960"/>
              <a:gd name="connsiteY2" fmla="*/ 398418 h 796836"/>
              <a:gd name="connsiteX3" fmla="*/ 411480 w 822960"/>
              <a:gd name="connsiteY3" fmla="*/ 0 h 796836"/>
              <a:gd name="connsiteX4" fmla="*/ 822960 w 822960"/>
              <a:gd name="connsiteY4" fmla="*/ 398418 h 796836"/>
              <a:gd name="connsiteX5" fmla="*/ 411480 w 822960"/>
              <a:gd name="connsiteY5" fmla="*/ 796836 h 796836"/>
              <a:gd name="connsiteX6" fmla="*/ 0 w 822960"/>
              <a:gd name="connsiteY6" fmla="*/ 398418 h 796836"/>
              <a:gd name="connsiteX7" fmla="*/ 411480 w 822960"/>
              <a:gd name="connsiteY7" fmla="*/ 0 h 79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22960" h="796836">
                <a:moveTo>
                  <a:pt x="216842" y="110381"/>
                </a:moveTo>
                <a:lnTo>
                  <a:pt x="216842" y="686454"/>
                </a:lnTo>
                <a:lnTo>
                  <a:pt x="770708" y="398418"/>
                </a:lnTo>
                <a:close/>
                <a:moveTo>
                  <a:pt x="411480" y="0"/>
                </a:moveTo>
                <a:cubicBezTo>
                  <a:pt x="638734" y="0"/>
                  <a:pt x="822960" y="178378"/>
                  <a:pt x="822960" y="398418"/>
                </a:cubicBezTo>
                <a:cubicBezTo>
                  <a:pt x="822960" y="618458"/>
                  <a:pt x="638734" y="796836"/>
                  <a:pt x="411480" y="796836"/>
                </a:cubicBezTo>
                <a:cubicBezTo>
                  <a:pt x="184226" y="796836"/>
                  <a:pt x="0" y="618458"/>
                  <a:pt x="0" y="398418"/>
                </a:cubicBezTo>
                <a:cubicBezTo>
                  <a:pt x="0" y="178378"/>
                  <a:pt x="184226" y="0"/>
                  <a:pt x="411480" y="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42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6353403" cy="764177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4800" dirty="0"/>
              <a:t>２</a:t>
            </a:r>
            <a:r>
              <a:rPr kumimoji="1" lang="ja-JP" altLang="en-US" sz="4800" dirty="0"/>
              <a:t>．スライドを戻す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4311" y="3187336"/>
            <a:ext cx="9788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○：キーボードの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      　</a:t>
            </a:r>
            <a:r>
              <a:rPr kumimoji="1" lang="en-US" altLang="ja-JP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Back Space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キー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を押す</a:t>
            </a:r>
          </a:p>
        </p:txBody>
      </p:sp>
    </p:spTree>
    <p:extLst>
      <p:ext uri="{BB962C8B-B14F-4D97-AF65-F5344CB8AC3E}">
        <p14:creationId xmlns:p14="http://schemas.microsoft.com/office/powerpoint/2010/main" val="293381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6353403" cy="764177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4800" dirty="0"/>
              <a:t>２</a:t>
            </a:r>
            <a:r>
              <a:rPr kumimoji="1" lang="ja-JP" altLang="en-US" sz="4800" dirty="0"/>
              <a:t>．スライドを戻す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4311" y="3187336"/>
            <a:ext cx="9788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○：キーボードの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←キー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を押す</a:t>
            </a:r>
          </a:p>
        </p:txBody>
      </p:sp>
    </p:spTree>
    <p:extLst>
      <p:ext uri="{BB962C8B-B14F-4D97-AF65-F5344CB8AC3E}">
        <p14:creationId xmlns:p14="http://schemas.microsoft.com/office/powerpoint/2010/main" val="3573191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6353403" cy="764177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4800" dirty="0"/>
              <a:t>２</a:t>
            </a:r>
            <a:r>
              <a:rPr kumimoji="1" lang="ja-JP" altLang="en-US" sz="4800" dirty="0"/>
              <a:t>．スライドを戻す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4311" y="3187336"/>
            <a:ext cx="9788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○：画面左下のツールバーの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ボタン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をクリックする</a:t>
            </a:r>
          </a:p>
        </p:txBody>
      </p:sp>
      <p:sp>
        <p:nvSpPr>
          <p:cNvPr id="6" name="フリーフォーム 5"/>
          <p:cNvSpPr/>
          <p:nvPr/>
        </p:nvSpPr>
        <p:spPr>
          <a:xfrm rot="10800000">
            <a:off x="3448595" y="3920971"/>
            <a:ext cx="822960" cy="796836"/>
          </a:xfrm>
          <a:custGeom>
            <a:avLst/>
            <a:gdLst>
              <a:gd name="connsiteX0" fmla="*/ 216842 w 822960"/>
              <a:gd name="connsiteY0" fmla="*/ 110381 h 796836"/>
              <a:gd name="connsiteX1" fmla="*/ 216842 w 822960"/>
              <a:gd name="connsiteY1" fmla="*/ 686454 h 796836"/>
              <a:gd name="connsiteX2" fmla="*/ 770708 w 822960"/>
              <a:gd name="connsiteY2" fmla="*/ 398418 h 796836"/>
              <a:gd name="connsiteX3" fmla="*/ 411480 w 822960"/>
              <a:gd name="connsiteY3" fmla="*/ 0 h 796836"/>
              <a:gd name="connsiteX4" fmla="*/ 822960 w 822960"/>
              <a:gd name="connsiteY4" fmla="*/ 398418 h 796836"/>
              <a:gd name="connsiteX5" fmla="*/ 411480 w 822960"/>
              <a:gd name="connsiteY5" fmla="*/ 796836 h 796836"/>
              <a:gd name="connsiteX6" fmla="*/ 0 w 822960"/>
              <a:gd name="connsiteY6" fmla="*/ 398418 h 796836"/>
              <a:gd name="connsiteX7" fmla="*/ 411480 w 822960"/>
              <a:gd name="connsiteY7" fmla="*/ 0 h 79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22960" h="796836">
                <a:moveTo>
                  <a:pt x="216842" y="110381"/>
                </a:moveTo>
                <a:lnTo>
                  <a:pt x="216842" y="686454"/>
                </a:lnTo>
                <a:lnTo>
                  <a:pt x="770708" y="398418"/>
                </a:lnTo>
                <a:close/>
                <a:moveTo>
                  <a:pt x="411480" y="0"/>
                </a:moveTo>
                <a:cubicBezTo>
                  <a:pt x="638734" y="0"/>
                  <a:pt x="822960" y="178378"/>
                  <a:pt x="822960" y="398418"/>
                </a:cubicBezTo>
                <a:cubicBezTo>
                  <a:pt x="822960" y="618458"/>
                  <a:pt x="638734" y="796836"/>
                  <a:pt x="411480" y="796836"/>
                </a:cubicBezTo>
                <a:cubicBezTo>
                  <a:pt x="184226" y="796836"/>
                  <a:pt x="0" y="618458"/>
                  <a:pt x="0" y="398418"/>
                </a:cubicBezTo>
                <a:cubicBezTo>
                  <a:pt x="0" y="178378"/>
                  <a:pt x="184226" y="0"/>
                  <a:pt x="411480" y="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750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7320055" cy="764177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4800" dirty="0"/>
              <a:t>３</a:t>
            </a:r>
            <a:r>
              <a:rPr kumimoji="1" lang="ja-JP" altLang="en-US" sz="4800" dirty="0"/>
              <a:t>．指定したスライドを出す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4311" y="3187336"/>
            <a:ext cx="9788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○：</a:t>
            </a:r>
            <a:r>
              <a:rPr kumimoji="1" lang="ja-JP" altLang="en-US" sz="48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スライド番号　＋　Ｅｎｔｅｒキー</a:t>
            </a:r>
            <a:r>
              <a:rPr kumimoji="1" lang="ja-JP" altLang="en-US" sz="4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</a:t>
            </a:r>
            <a:endParaRPr kumimoji="1" lang="en-US" altLang="ja-JP" sz="4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2478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TM03457496[[fn=視差]]</Template>
  <TotalTime>297</TotalTime>
  <Words>235</Words>
  <Application>Microsoft Office PowerPoint</Application>
  <PresentationFormat>ワイド画面</PresentationFormat>
  <Paragraphs>37</Paragraphs>
  <Slides>12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ＤＨＰ特太ゴシック体</vt:lpstr>
      <vt:lpstr>HGｺﾞｼｯｸM</vt:lpstr>
      <vt:lpstr>ＭＳ Ｐゴシック</vt:lpstr>
      <vt:lpstr>Arial</vt:lpstr>
      <vt:lpstr>Calibri</vt:lpstr>
      <vt:lpstr>Corbel</vt:lpstr>
      <vt:lpstr>視差</vt:lpstr>
      <vt:lpstr>2020 ＰＰ講習会</vt:lpstr>
      <vt:lpstr>１．スライドを進める</vt:lpstr>
      <vt:lpstr>１．スライドを進める</vt:lpstr>
      <vt:lpstr>１．スライドを進める</vt:lpstr>
      <vt:lpstr>１．スライドを進める</vt:lpstr>
      <vt:lpstr>２．スライドを戻す</vt:lpstr>
      <vt:lpstr>２．スライドを戻す</vt:lpstr>
      <vt:lpstr>２．スライドを戻す</vt:lpstr>
      <vt:lpstr>３．指定したスライドを出す</vt:lpstr>
      <vt:lpstr>４．画面上で線を引く</vt:lpstr>
      <vt:lpstr>４．画面上で線を引く</vt:lpstr>
      <vt:lpstr>次の時間は、 実際にスライドを 作成していきます。</vt:lpstr>
    </vt:vector>
  </TitlesOfParts>
  <Company>石狩市教育委員会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ＰＰ講習会</dc:title>
  <dc:creator>ishi1617</dc:creator>
  <cp:lastModifiedBy>user04</cp:lastModifiedBy>
  <cp:revision>21</cp:revision>
  <cp:lastPrinted>2017-08-02T06:30:31Z</cp:lastPrinted>
  <dcterms:created xsi:type="dcterms:W3CDTF">2017-07-24T02:41:51Z</dcterms:created>
  <dcterms:modified xsi:type="dcterms:W3CDTF">2020-09-10T13:58:01Z</dcterms:modified>
</cp:coreProperties>
</file>